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274" r:id="rId5"/>
    <p:sldId id="419" r:id="rId7"/>
    <p:sldId id="420" r:id="rId8"/>
    <p:sldId id="422" r:id="rId9"/>
    <p:sldId id="421" r:id="rId10"/>
    <p:sldId id="424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273" r:id="rId21"/>
  </p:sldIdLst>
  <p:sldSz cx="12192000" cy="6858000"/>
  <p:notesSz cx="6858000" cy="9144000"/>
  <p:embeddedFontLst>
    <p:embeddedFont>
      <p:font typeface="微软雅黑" panose="020B0503020204020204" pitchFamily="34" charset="-122"/>
      <p:regular r:id="rId25"/>
    </p:embeddedFont>
    <p:embeddedFont>
      <p:font typeface="方正大黑体_GBK" panose="02010600010101010101" charset="-122"/>
      <p:regular r:id="rId26"/>
    </p:embeddedFont>
    <p:embeddedFont>
      <p:font typeface="等线" panose="02010600030101010101" charset="-122"/>
      <p:regular r:id="rId27"/>
    </p:embeddedFont>
    <p:embeddedFont>
      <p:font typeface="等线 Light" panose="02010600030101010101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集群是物理形态</a:t>
            </a:r>
            <a:endParaRPr lang="zh-CN" altLang="en-US"/>
          </a:p>
          <a:p>
            <a:r>
              <a:rPr lang="zh-CN" altLang="en-US"/>
              <a:t>分布式是工作机制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分布式一定是集群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swarm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service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15770"/>
            <a:ext cx="6497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版本回滚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update redis --rollback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740" y="2597150"/>
            <a:ext cx="10305415" cy="1960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15770"/>
            <a:ext cx="6497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故障排查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--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设置节点不可调度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node update --availability drain docker01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2547620"/>
            <a:ext cx="11565255" cy="39941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81175" y="4886325"/>
            <a:ext cx="4014470" cy="2393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2265045"/>
            <a:ext cx="9632950" cy="2328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 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网络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网络更为容易为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services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发布端口，供集群外部资源使用。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所有节点加入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ingress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路由网格。路由网格，可以通过发布的端口，为外部资源找到所请求的服务，即使在没有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task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执行的节点上，也同样可以找到后端的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网络，需要保证一下端口可访问：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7946 TCP/UDP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，容器网络服务发现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4789 UDP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，容器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网络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816100"/>
            <a:ext cx="9632950" cy="2155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发布一个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service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端口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>
              <a:lnSpc>
                <a:spcPct val="12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--publish published=&lt;PUBLISHED-PORT&gt;,target=&lt;CONTAINER-PORT&gt;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--publish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用以发布端口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published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指定宿主机的端口，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target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指定容器端口，而这形成了映射关系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实例：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create --name my-web  --publish published=8080,target=80 --replicas 2 nginx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1190" y="4238625"/>
            <a:ext cx="5261610" cy="2344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5130" y="2294890"/>
            <a:ext cx="38868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 service update \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--publish-add published=&lt;PUBLISHED-PORT&gt;,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target=&lt;CONTAINER-PORT&gt; \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&lt;SERVICE&gt;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选项用以设置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TCP or UDP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7915" y="4558665"/>
            <a:ext cx="3517900" cy="2159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0850" y="1777365"/>
            <a:ext cx="286321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protocol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选项用以设置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TCP or UDP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协议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0850" y="4201160"/>
            <a:ext cx="10972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外部负载均衡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850" y="2783205"/>
            <a:ext cx="96799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pypass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service create --name dns-cache --publish published=53,target=53,protocol=udp,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mode=host --mode global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dns-cache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回头看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如何工作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--Nodes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1795145"/>
            <a:ext cx="8232140" cy="3860165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7228840" y="1865630"/>
            <a:ext cx="2466340" cy="1307465"/>
          </a:xfrm>
          <a:prstGeom prst="wedgeRectCallout">
            <a:avLst>
              <a:gd name="adj1" fmla="val -75901"/>
              <a:gd name="adj2" fmla="val 481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运行管理集群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services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96325" y="4406900"/>
            <a:ext cx="1859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可以动态调整服务器角色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回头看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如何工作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--Services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45" y="2154555"/>
            <a:ext cx="4761865" cy="32854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2545" y="1568450"/>
            <a:ext cx="352107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，最小调度单元，如前管理多版本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container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，是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副本单位状态容器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20" y="2429510"/>
            <a:ext cx="4968240" cy="43980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4845" y="5869305"/>
            <a:ext cx="21221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Pending Services ??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4845" y="6355715"/>
            <a:ext cx="21215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replicted/global ??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tasks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状态机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97990"/>
            <a:ext cx="352107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，最小调度单元，如前管理多版本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container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，是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副本单位状态容器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8535" y="3518535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4245" y="351853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PENDING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83635" y="351853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ASSIGNED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23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ACCEPTED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82235" y="404812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REJECTED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4593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PREPARING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61680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STARTING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1646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RUNNING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44175" y="372808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COMPLETED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91600" y="372808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FAILED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22795" y="451421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SHUTDOWN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22795" y="520319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ORPHANED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22795" y="589216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REMOVE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swarm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什么是集群？什么是分布式？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214122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2588260"/>
            <a:ext cx="671258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集群管理与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相结合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去中心化的设计：非部署时角色限定，运行时指定，可用统一镜像构建集群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声明式服务模型：应用服务栈预期状态（desired state）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可伸缩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预期状态达成：集群负责监控实际状态与预期状态的差异，尽量满足预期状态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多主机网络：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服务发现：全局唯一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DNS name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和负载均衡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负载均衡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内建安全：节点间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TLS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加密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滚动升级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137525" y="1143000"/>
            <a:ext cx="2835910" cy="28359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684260" y="1729105"/>
            <a:ext cx="2157095" cy="215709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41765" y="1277620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45625" y="2678430"/>
            <a:ext cx="6350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分布式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stateful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78420" y="4996180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node01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03335" y="6021705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node03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28885" y="4996180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node02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>
            <a:stCxn id="8" idx="2"/>
            <a:endCxn id="9" idx="1"/>
          </p:cNvCxnSpPr>
          <p:nvPr/>
        </p:nvCxnSpPr>
        <p:spPr>
          <a:xfrm>
            <a:off x="8232775" y="5545455"/>
            <a:ext cx="670560" cy="7512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3"/>
            <a:endCxn id="10" idx="1"/>
          </p:cNvCxnSpPr>
          <p:nvPr/>
        </p:nvCxnSpPr>
        <p:spPr>
          <a:xfrm>
            <a:off x="8786495" y="5271135"/>
            <a:ext cx="134239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2"/>
            <a:endCxn id="9" idx="3"/>
          </p:cNvCxnSpPr>
          <p:nvPr/>
        </p:nvCxnSpPr>
        <p:spPr>
          <a:xfrm flipH="1">
            <a:off x="10011410" y="5545455"/>
            <a:ext cx="671830" cy="7512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909050" y="1483995"/>
            <a:ext cx="7029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stateless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8515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slice1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8426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slice2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8337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slice3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8515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slice1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68426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slice2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8337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slice3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78420" y="4237990"/>
            <a:ext cx="2940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r1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78420" y="4631690"/>
            <a:ext cx="2940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什么是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767840"/>
            <a:ext cx="780034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是容器编排工具，是集群管理工具。由多个工作于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Swarm Mode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集群有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manager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两个角色组成，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节点可以成为任意角色，或者两者都是。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当用户定义一个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的期望状态，集群负责来维护这个期望状态。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不可用，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会调度该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上的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到可用节点。（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的副本之一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Swarm 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的一个优点在于，可以动态的修改服务的配置，包括网络和存储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，而不必重启手动重启服务。Docker将更新配置，停止使用过期配置的服务任务，并创建新的匹配所需配置的服务任务。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0850" y="5110480"/>
            <a:ext cx="110147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一些术语：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Nodes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replicated/global services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），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，Load balancing（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publishPort,internal/external lb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937385"/>
            <a:ext cx="649732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创建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swarm init --advertise-addr &lt;MANAGER-IP&gt;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2873375"/>
            <a:ext cx="11404600" cy="1526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5303520"/>
            <a:ext cx="11443335" cy="6388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3700" y="4732655"/>
            <a:ext cx="12547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node ls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36090"/>
            <a:ext cx="64973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加入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swarm join-token manager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docker swarm join-token worker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850" y="2845435"/>
            <a:ext cx="14020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执行节点加入命令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3270885"/>
            <a:ext cx="9839960" cy="8693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0850" y="4479290"/>
            <a:ext cx="9273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部署一个服务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docker service create --replicas 1 --name helloworld alpine ping docker.com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5100955"/>
            <a:ext cx="9274175" cy="14878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36090"/>
            <a:ext cx="649732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service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详情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inspect --pretty helloworld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ps helloworld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265" y="2080895"/>
            <a:ext cx="7036435" cy="3665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15770"/>
            <a:ext cx="6497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scale service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scale helloworld=5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35" y="2638425"/>
            <a:ext cx="6280150" cy="1731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0850" y="4578985"/>
            <a:ext cx="64973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ps helloworld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5008880"/>
            <a:ext cx="110490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15770"/>
            <a:ext cx="6497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滚动升级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create --replicas 3 --name redis --update-delay 10s redis:3.0.6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2484120"/>
            <a:ext cx="5520690" cy="1776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0850" y="4458970"/>
            <a:ext cx="6497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检查服务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inspect --pretty redis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84010" y="1715770"/>
            <a:ext cx="3951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更新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redis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服务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update --image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redis:3.0.7 redis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10" y="2484120"/>
            <a:ext cx="4979670" cy="1050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10" y="3676650"/>
            <a:ext cx="4979670" cy="1251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2986</Words>
  <Application>WPS 演示</Application>
  <PresentationFormat>宽屏</PresentationFormat>
  <Paragraphs>282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57</cp:revision>
  <dcterms:created xsi:type="dcterms:W3CDTF">2018-10-08T02:46:00Z</dcterms:created>
  <dcterms:modified xsi:type="dcterms:W3CDTF">2020-11-26T08:36:39Z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